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0"/>
  </p:notesMasterIdLst>
  <p:sldIdLst>
    <p:sldId id="390" r:id="rId2"/>
    <p:sldId id="274" r:id="rId3"/>
    <p:sldId id="302" r:id="rId4"/>
    <p:sldId id="378" r:id="rId5"/>
    <p:sldId id="380" r:id="rId6"/>
    <p:sldId id="303" r:id="rId7"/>
    <p:sldId id="304" r:id="rId8"/>
    <p:sldId id="305" r:id="rId9"/>
    <p:sldId id="299" r:id="rId10"/>
    <p:sldId id="286" r:id="rId11"/>
    <p:sldId id="307" r:id="rId12"/>
    <p:sldId id="375" r:id="rId13"/>
    <p:sldId id="317" r:id="rId14"/>
    <p:sldId id="313" r:id="rId15"/>
    <p:sldId id="312" r:id="rId16"/>
    <p:sldId id="311" r:id="rId17"/>
    <p:sldId id="369" r:id="rId18"/>
    <p:sldId id="277" r:id="rId19"/>
  </p:sldIdLst>
  <p:sldSz cx="12192000" cy="6858000"/>
  <p:notesSz cx="6858000" cy="9144000"/>
  <p:embeddedFontLst>
    <p:embeddedFont>
      <p:font typeface="Andika" panose="02000000000000000000" pitchFamily="2" charset="0"/>
      <p:regular r:id="rId21"/>
      <p:bold r:id="rId22"/>
      <p:italic r:id="rId23"/>
      <p:boldItalic r:id="rId2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254D0C5-645F-4427-895C-1632BBD8E19C}" v="30" dt="2026-05-18T11:57:47.99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76865" autoAdjust="0"/>
  </p:normalViewPr>
  <p:slideViewPr>
    <p:cSldViewPr snapToGrid="0">
      <p:cViewPr varScale="1">
        <p:scale>
          <a:sx n="78" d="100"/>
          <a:sy n="78" d="100"/>
        </p:scale>
        <p:origin x="1788" y="10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98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29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8/10/relationships/authors" Target="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5-18T11:58:00.627" v="735" actId="20577"/>
      <pc:docMkLst>
        <pc:docMk/>
      </pc:docMkLst>
      <pc:sldChg chg="modSp mod">
        <pc:chgData name="Glen Jones" userId="e846aaca-4b24-4b13-b0d0-f2308e16b284" providerId="ADAL" clId="{ED47ACC3-9597-4D89-A1DC-43CF280EF274}" dt="2026-05-06T09:56:15.778" v="639" actId="27636"/>
        <pc:sldMkLst>
          <pc:docMk/>
          <pc:sldMk cId="4010327805" sldId="274"/>
        </pc:sldMkLst>
        <pc:spChg chg="mod">
          <ac:chgData name="Glen Jones" userId="e846aaca-4b24-4b13-b0d0-f2308e16b284" providerId="ADAL" clId="{ED47ACC3-9597-4D89-A1DC-43CF280EF274}" dt="2026-05-06T09:56:15.778" v="639" actId="27636"/>
          <ac:spMkLst>
            <pc:docMk/>
            <pc:sldMk cId="4010327805" sldId="274"/>
            <ac:spMk id="2" creationId="{702E7211-B3C0-8C62-17A1-5F712D739FBA}"/>
          </ac:spMkLst>
        </pc:spChg>
      </pc:sldChg>
      <pc:sldChg chg="delSp modSp mod">
        <pc:chgData name="Glen Jones" userId="e846aaca-4b24-4b13-b0d0-f2308e16b284" providerId="ADAL" clId="{ED47ACC3-9597-4D89-A1DC-43CF280EF274}" dt="2026-05-06T10:00:28.196" v="704"/>
        <pc:sldMkLst>
          <pc:docMk/>
          <pc:sldMk cId="0" sldId="277"/>
        </pc:sldMkLst>
        <pc:spChg chg="mod">
          <ac:chgData name="Glen Jones" userId="e846aaca-4b24-4b13-b0d0-f2308e16b284" providerId="ADAL" clId="{ED47ACC3-9597-4D89-A1DC-43CF280EF274}" dt="2026-05-06T10:00:28.196" v="704"/>
          <ac:spMkLst>
            <pc:docMk/>
            <pc:sldMk cId="0" sldId="277"/>
            <ac:spMk id="3" creationId="{14A98FF5-4F3C-D9B6-7AF1-1894F0939983}"/>
          </ac:spMkLst>
        </pc:spChg>
        <pc:spChg chg="mod">
          <ac:chgData name="Glen Jones" userId="e846aaca-4b24-4b13-b0d0-f2308e16b284" providerId="ADAL" clId="{ED47ACC3-9597-4D89-A1DC-43CF280EF274}" dt="2026-05-06T09:43:37.006" v="473" actId="6549"/>
          <ac:spMkLst>
            <pc:docMk/>
            <pc:sldMk cId="0" sldId="277"/>
            <ac:spMk id="11266" creationId="{9AFD9B2D-C6E6-FEA9-2F40-C75AC71C59F2}"/>
          </ac:spMkLst>
        </pc:spChg>
      </pc:sldChg>
      <pc:sldChg chg="modSp mod ord">
        <pc:chgData name="Glen Jones" userId="e846aaca-4b24-4b13-b0d0-f2308e16b284" providerId="ADAL" clId="{ED47ACC3-9597-4D89-A1DC-43CF280EF274}" dt="2026-05-06T09:55:36.181" v="634"/>
        <pc:sldMkLst>
          <pc:docMk/>
          <pc:sldMk cId="292875226" sldId="286"/>
        </pc:sldMkLst>
        <pc:spChg chg="mod">
          <ac:chgData name="Glen Jones" userId="e846aaca-4b24-4b13-b0d0-f2308e16b284" providerId="ADAL" clId="{ED47ACC3-9597-4D89-A1DC-43CF280EF274}" dt="2026-05-06T09:55:17.028" v="627" actId="114"/>
          <ac:spMkLst>
            <pc:docMk/>
            <pc:sldMk cId="292875226" sldId="286"/>
            <ac:spMk id="7" creationId="{E9203326-0665-E0D4-0DBE-545FD7172E5B}"/>
          </ac:spMkLst>
        </pc:spChg>
      </pc:sldChg>
      <pc:sldChg chg="modSp mod ord modNotesTx">
        <pc:chgData name="Glen Jones" userId="e846aaca-4b24-4b13-b0d0-f2308e16b284" providerId="ADAL" clId="{ED47ACC3-9597-4D89-A1DC-43CF280EF274}" dt="2026-05-18T11:56:55.760" v="714" actId="20577"/>
        <pc:sldMkLst>
          <pc:docMk/>
          <pc:sldMk cId="3168401012" sldId="299"/>
        </pc:sldMkLst>
        <pc:spChg chg="mod">
          <ac:chgData name="Glen Jones" userId="e846aaca-4b24-4b13-b0d0-f2308e16b284" providerId="ADAL" clId="{ED47ACC3-9597-4D89-A1DC-43CF280EF274}" dt="2026-05-06T09:55:29.925" v="630" actId="114"/>
          <ac:spMkLst>
            <pc:docMk/>
            <pc:sldMk cId="3168401012" sldId="299"/>
            <ac:spMk id="7" creationId="{DF66567A-1211-7965-7B14-588D37656672}"/>
          </ac:spMkLst>
        </pc:spChg>
      </pc:sldChg>
      <pc:sldChg chg="modSp mod">
        <pc:chgData name="Glen Jones" userId="e846aaca-4b24-4b13-b0d0-f2308e16b284" providerId="ADAL" clId="{ED47ACC3-9597-4D89-A1DC-43CF280EF274}" dt="2026-05-06T09:56:23.780" v="642" actId="6549"/>
        <pc:sldMkLst>
          <pc:docMk/>
          <pc:sldMk cId="3984665508" sldId="302"/>
        </pc:sldMkLst>
        <pc:spChg chg="mod">
          <ac:chgData name="Glen Jones" userId="e846aaca-4b24-4b13-b0d0-f2308e16b284" providerId="ADAL" clId="{ED47ACC3-9597-4D89-A1DC-43CF280EF274}" dt="2026-05-06T09:54:32.017" v="623" actId="6549"/>
          <ac:spMkLst>
            <pc:docMk/>
            <pc:sldMk cId="3984665508" sldId="302"/>
            <ac:spMk id="4" creationId="{0FF02DB8-C526-7614-0522-4D56A38D2D66}"/>
          </ac:spMkLst>
        </pc:spChg>
        <pc:spChg chg="mod">
          <ac:chgData name="Glen Jones" userId="e846aaca-4b24-4b13-b0d0-f2308e16b284" providerId="ADAL" clId="{ED47ACC3-9597-4D89-A1DC-43CF280EF274}" dt="2026-05-06T09:56:21.969" v="641" actId="6549"/>
          <ac:spMkLst>
            <pc:docMk/>
            <pc:sldMk cId="3984665508" sldId="302"/>
            <ac:spMk id="5" creationId="{74D89600-640D-7F15-B162-3FFBC8D092E8}"/>
          </ac:spMkLst>
        </pc:spChg>
        <pc:spChg chg="mod">
          <ac:chgData name="Glen Jones" userId="e846aaca-4b24-4b13-b0d0-f2308e16b284" providerId="ADAL" clId="{ED47ACC3-9597-4D89-A1DC-43CF280EF274}" dt="2026-05-06T09:56:19.640" v="640" actId="6549"/>
          <ac:spMkLst>
            <pc:docMk/>
            <pc:sldMk cId="3984665508" sldId="302"/>
            <ac:spMk id="6" creationId="{731938AE-C7D9-634F-66A1-F3735A64F606}"/>
          </ac:spMkLst>
        </pc:spChg>
        <pc:spChg chg="mod">
          <ac:chgData name="Glen Jones" userId="e846aaca-4b24-4b13-b0d0-f2308e16b284" providerId="ADAL" clId="{ED47ACC3-9597-4D89-A1DC-43CF280EF274}" dt="2026-05-06T09:56:23.780" v="642" actId="6549"/>
          <ac:spMkLst>
            <pc:docMk/>
            <pc:sldMk cId="3984665508" sldId="302"/>
            <ac:spMk id="8" creationId="{13F57ECA-BA0E-2D11-DF59-E9A1CDD94D82}"/>
          </ac:spMkLst>
        </pc:spChg>
      </pc:sldChg>
      <pc:sldChg chg="modSp mod">
        <pc:chgData name="Glen Jones" userId="e846aaca-4b24-4b13-b0d0-f2308e16b284" providerId="ADAL" clId="{ED47ACC3-9597-4D89-A1DC-43CF280EF274}" dt="2026-05-06T09:55:10.749" v="626" actId="115"/>
        <pc:sldMkLst>
          <pc:docMk/>
          <pc:sldMk cId="1475613315" sldId="303"/>
        </pc:sldMkLst>
        <pc:spChg chg="mod">
          <ac:chgData name="Glen Jones" userId="e846aaca-4b24-4b13-b0d0-f2308e16b284" providerId="ADAL" clId="{ED47ACC3-9597-4D89-A1DC-43CF280EF274}" dt="2026-05-06T09:55:10.749" v="626" actId="115"/>
          <ac:spMkLst>
            <pc:docMk/>
            <pc:sldMk cId="1475613315" sldId="303"/>
            <ac:spMk id="7" creationId="{780D9B94-CC5E-A838-E713-91EBA08326E2}"/>
          </ac:spMkLst>
        </pc:spChg>
      </pc:sldChg>
      <pc:sldChg chg="modSp mod">
        <pc:chgData name="Glen Jones" userId="e846aaca-4b24-4b13-b0d0-f2308e16b284" providerId="ADAL" clId="{ED47ACC3-9597-4D89-A1DC-43CF280EF274}" dt="2026-05-06T09:55:25.407" v="629" actId="115"/>
        <pc:sldMkLst>
          <pc:docMk/>
          <pc:sldMk cId="176638494" sldId="304"/>
        </pc:sldMkLst>
        <pc:spChg chg="mod">
          <ac:chgData name="Glen Jones" userId="e846aaca-4b24-4b13-b0d0-f2308e16b284" providerId="ADAL" clId="{ED47ACC3-9597-4D89-A1DC-43CF280EF274}" dt="2026-05-06T09:55:25.407" v="629" actId="115"/>
          <ac:spMkLst>
            <pc:docMk/>
            <pc:sldMk cId="176638494" sldId="304"/>
            <ac:spMk id="7" creationId="{15E72F6A-2460-16A9-50BE-873809DE104D}"/>
          </ac:spMkLst>
        </pc:spChg>
      </pc:sldChg>
      <pc:sldChg chg="modSp mod">
        <pc:chgData name="Glen Jones" userId="e846aaca-4b24-4b13-b0d0-f2308e16b284" providerId="ADAL" clId="{ED47ACC3-9597-4D89-A1DC-43CF280EF274}" dt="2026-05-06T09:55:44.471" v="636" actId="115"/>
        <pc:sldMkLst>
          <pc:docMk/>
          <pc:sldMk cId="766340973" sldId="305"/>
        </pc:sldMkLst>
        <pc:spChg chg="mod">
          <ac:chgData name="Glen Jones" userId="e846aaca-4b24-4b13-b0d0-f2308e16b284" providerId="ADAL" clId="{ED47ACC3-9597-4D89-A1DC-43CF280EF274}" dt="2026-05-06T09:55:44.471" v="636" actId="115"/>
          <ac:spMkLst>
            <pc:docMk/>
            <pc:sldMk cId="766340973" sldId="305"/>
            <ac:spMk id="7" creationId="{DF66567A-1211-7965-7B14-588D37656672}"/>
          </ac:spMkLst>
        </pc:spChg>
      </pc:sldChg>
      <pc:sldChg chg="modSp add mod">
        <pc:chgData name="Glen Jones" userId="e846aaca-4b24-4b13-b0d0-f2308e16b284" providerId="ADAL" clId="{ED47ACC3-9597-4D89-A1DC-43CF280EF274}" dt="2026-05-06T09:57:06.970" v="698" actId="20577"/>
        <pc:sldMkLst>
          <pc:docMk/>
          <pc:sldMk cId="270067233" sldId="307"/>
        </pc:sldMkLst>
        <pc:spChg chg="mod">
          <ac:chgData name="Glen Jones" userId="e846aaca-4b24-4b13-b0d0-f2308e16b284" providerId="ADAL" clId="{ED47ACC3-9597-4D89-A1DC-43CF280EF274}" dt="2026-05-06T09:56:51.697" v="693" actId="115"/>
          <ac:spMkLst>
            <pc:docMk/>
            <pc:sldMk cId="270067233" sldId="307"/>
            <ac:spMk id="4" creationId="{0FF02DB8-C526-7614-0522-4D56A38D2D66}"/>
          </ac:spMkLst>
        </pc:spChg>
        <pc:spChg chg="mod">
          <ac:chgData name="Glen Jones" userId="e846aaca-4b24-4b13-b0d0-f2308e16b284" providerId="ADAL" clId="{ED47ACC3-9597-4D89-A1DC-43CF280EF274}" dt="2026-05-06T09:57:05.290" v="697" actId="6549"/>
          <ac:spMkLst>
            <pc:docMk/>
            <pc:sldMk cId="270067233" sldId="307"/>
            <ac:spMk id="5" creationId="{74D89600-640D-7F15-B162-3FFBC8D092E8}"/>
          </ac:spMkLst>
        </pc:spChg>
        <pc:spChg chg="mod">
          <ac:chgData name="Glen Jones" userId="e846aaca-4b24-4b13-b0d0-f2308e16b284" providerId="ADAL" clId="{ED47ACC3-9597-4D89-A1DC-43CF280EF274}" dt="2026-05-06T09:57:02.983" v="696" actId="6549"/>
          <ac:spMkLst>
            <pc:docMk/>
            <pc:sldMk cId="270067233" sldId="307"/>
            <ac:spMk id="6" creationId="{731938AE-C7D9-634F-66A1-F3735A64F606}"/>
          </ac:spMkLst>
        </pc:spChg>
        <pc:spChg chg="mod">
          <ac:chgData name="Glen Jones" userId="e846aaca-4b24-4b13-b0d0-f2308e16b284" providerId="ADAL" clId="{ED47ACC3-9597-4D89-A1DC-43CF280EF274}" dt="2026-05-06T09:57:06.970" v="698" actId="20577"/>
          <ac:spMkLst>
            <pc:docMk/>
            <pc:sldMk cId="270067233" sldId="307"/>
            <ac:spMk id="8" creationId="{13F57ECA-BA0E-2D11-DF59-E9A1CDD94D82}"/>
          </ac:spMkLst>
        </pc:spChg>
      </pc:sldChg>
      <pc:sldChg chg="add">
        <pc:chgData name="Glen Jones" userId="e846aaca-4b24-4b13-b0d0-f2308e16b284" providerId="ADAL" clId="{ED47ACC3-9597-4D89-A1DC-43CF280EF274}" dt="2026-05-05T12:55:05.954" v="426"/>
        <pc:sldMkLst>
          <pc:docMk/>
          <pc:sldMk cId="1313864333" sldId="311"/>
        </pc:sldMkLst>
      </pc:sldChg>
      <pc:sldChg chg="modSp add mod">
        <pc:chgData name="Glen Jones" userId="e846aaca-4b24-4b13-b0d0-f2308e16b284" providerId="ADAL" clId="{ED47ACC3-9597-4D89-A1DC-43CF280EF274}" dt="2026-05-06T09:57:28.933" v="702" actId="115"/>
        <pc:sldMkLst>
          <pc:docMk/>
          <pc:sldMk cId="709125043" sldId="312"/>
        </pc:sldMkLst>
        <pc:spChg chg="mod">
          <ac:chgData name="Glen Jones" userId="e846aaca-4b24-4b13-b0d0-f2308e16b284" providerId="ADAL" clId="{ED47ACC3-9597-4D89-A1DC-43CF280EF274}" dt="2026-05-06T09:57:28.933" v="702" actId="115"/>
          <ac:spMkLst>
            <pc:docMk/>
            <pc:sldMk cId="709125043" sldId="312"/>
            <ac:spMk id="2" creationId="{871F52B6-B1E5-A1FF-1BD3-5FF6AF4DC0F8}"/>
          </ac:spMkLst>
        </pc:spChg>
      </pc:sldChg>
      <pc:sldChg chg="modSp add mod">
        <pc:chgData name="Glen Jones" userId="e846aaca-4b24-4b13-b0d0-f2308e16b284" providerId="ADAL" clId="{ED47ACC3-9597-4D89-A1DC-43CF280EF274}" dt="2026-05-06T09:59:39.379" v="703" actId="20577"/>
        <pc:sldMkLst>
          <pc:docMk/>
          <pc:sldMk cId="3994542705" sldId="313"/>
        </pc:sldMkLst>
        <pc:spChg chg="mod">
          <ac:chgData name="Glen Jones" userId="e846aaca-4b24-4b13-b0d0-f2308e16b284" providerId="ADAL" clId="{ED47ACC3-9597-4D89-A1DC-43CF280EF274}" dt="2026-05-06T09:59:39.379" v="703" actId="20577"/>
          <ac:spMkLst>
            <pc:docMk/>
            <pc:sldMk cId="3994542705" sldId="313"/>
            <ac:spMk id="6" creationId="{50A6C5F2-B492-B2FD-F9D0-92C20FF1C304}"/>
          </ac:spMkLst>
        </pc:spChg>
      </pc:sldChg>
      <pc:sldChg chg="modSp add mod modAnim">
        <pc:chgData name="Glen Jones" userId="e846aaca-4b24-4b13-b0d0-f2308e16b284" providerId="ADAL" clId="{ED47ACC3-9597-4D89-A1DC-43CF280EF274}" dt="2026-05-18T11:57:47.996" v="731"/>
        <pc:sldMkLst>
          <pc:docMk/>
          <pc:sldMk cId="2545958261" sldId="317"/>
        </pc:sldMkLst>
        <pc:spChg chg="mod">
          <ac:chgData name="Glen Jones" userId="e846aaca-4b24-4b13-b0d0-f2308e16b284" providerId="ADAL" clId="{ED47ACC3-9597-4D89-A1DC-43CF280EF274}" dt="2026-05-06T09:57:23.272" v="700" actId="115"/>
          <ac:spMkLst>
            <pc:docMk/>
            <pc:sldMk cId="2545958261" sldId="317"/>
            <ac:spMk id="2" creationId="{871F52B6-B1E5-A1FF-1BD3-5FF6AF4DC0F8}"/>
          </ac:spMkLst>
        </pc:spChg>
        <pc:spChg chg="mod">
          <ac:chgData name="Glen Jones" userId="e846aaca-4b24-4b13-b0d0-f2308e16b284" providerId="ADAL" clId="{ED47ACC3-9597-4D89-A1DC-43CF280EF274}" dt="2026-05-18T11:57:35.415" v="721" actId="20577"/>
          <ac:spMkLst>
            <pc:docMk/>
            <pc:sldMk cId="2545958261" sldId="317"/>
            <ac:spMk id="7" creationId="{CA6DB782-EEAA-DCE9-A51A-ABA44CD95B17}"/>
          </ac:spMkLst>
        </pc:spChg>
        <pc:spChg chg="mod">
          <ac:chgData name="Glen Jones" userId="e846aaca-4b24-4b13-b0d0-f2308e16b284" providerId="ADAL" clId="{ED47ACC3-9597-4D89-A1DC-43CF280EF274}" dt="2026-05-18T11:57:45.160" v="730" actId="14100"/>
          <ac:spMkLst>
            <pc:docMk/>
            <pc:sldMk cId="2545958261" sldId="317"/>
            <ac:spMk id="9" creationId="{1DCF3D79-6DCE-F0A0-A084-C54E1745C8FC}"/>
          </ac:spMkLst>
        </pc:spChg>
      </pc:sldChg>
      <pc:sldChg chg="ord">
        <pc:chgData name="Glen Jones" userId="e846aaca-4b24-4b13-b0d0-f2308e16b284" providerId="ADAL" clId="{ED47ACC3-9597-4D89-A1DC-43CF280EF274}" dt="2026-05-06T09:35:11.964" v="463"/>
        <pc:sldMkLst>
          <pc:docMk/>
          <pc:sldMk cId="744848864" sldId="369"/>
        </pc:sldMkLst>
      </pc:sldChg>
      <pc:sldChg chg="modSp add mod">
        <pc:chgData name="Glen Jones" userId="e846aaca-4b24-4b13-b0d0-f2308e16b284" providerId="ADAL" clId="{ED47ACC3-9597-4D89-A1DC-43CF280EF274}" dt="2026-05-18T11:58:00.627" v="735" actId="20577"/>
        <pc:sldMkLst>
          <pc:docMk/>
          <pc:sldMk cId="3458643152" sldId="375"/>
        </pc:sldMkLst>
        <pc:spChg chg="mod">
          <ac:chgData name="Glen Jones" userId="e846aaca-4b24-4b13-b0d0-f2308e16b284" providerId="ADAL" clId="{ED47ACC3-9597-4D89-A1DC-43CF280EF274}" dt="2026-05-18T11:58:00.627" v="735" actId="20577"/>
          <ac:spMkLst>
            <pc:docMk/>
            <pc:sldMk cId="3458643152" sldId="375"/>
            <ac:spMk id="4" creationId="{2CA678F9-FB90-F46C-10B0-0AE76CF5586F}"/>
          </ac:spMkLst>
        </pc:spChg>
      </pc:sldChg>
      <pc:sldChg chg="modSp mod">
        <pc:chgData name="Glen Jones" userId="e846aaca-4b24-4b13-b0d0-f2308e16b284" providerId="ADAL" clId="{ED47ACC3-9597-4D89-A1DC-43CF280EF274}" dt="2026-05-06T09:56:38.622" v="691" actId="20577"/>
        <pc:sldMkLst>
          <pc:docMk/>
          <pc:sldMk cId="3613833102" sldId="378"/>
        </pc:sldMkLst>
        <pc:spChg chg="mod">
          <ac:chgData name="Glen Jones" userId="e846aaca-4b24-4b13-b0d0-f2308e16b284" providerId="ADAL" clId="{ED47ACC3-9597-4D89-A1DC-43CF280EF274}" dt="2026-05-06T09:56:38.622" v="691" actId="20577"/>
          <ac:spMkLst>
            <pc:docMk/>
            <pc:sldMk cId="3613833102" sldId="378"/>
            <ac:spMk id="2" creationId="{871F52B6-B1E5-A1FF-1BD3-5FF6AF4DC0F8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DB1D2F-125F-4785-958A-6197940963CA}" type="datetimeFigureOut">
              <a:rPr lang="en-GB" smtClean="0"/>
              <a:t>18/05/2026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7C4FB9-6542-418D-8340-8FD8D91DF49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351912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Territory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actually comes from Latin </a:t>
            </a:r>
            <a:r>
              <a:rPr lang="en-GB" sz="1200" b="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territorium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which is linked to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land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but also to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control/boundary</a:t>
            </a:r>
            <a:endParaRPr lang="en-GB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7C4FB9-6542-418D-8340-8FD8D91DF495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89218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18/05/2026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18/05/2026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18/05/2026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18/05/2026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18/05/2026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18/05/2026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18/05/2026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18/05/2026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18/05/2026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18/05/2026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18/05/2026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18/05/2026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5F3FEFBE-4A4C-7639-9D1F-F72A8B1884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is an extraterrestrial being.</a:t>
            </a: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7086" y="1615082"/>
            <a:ext cx="5070687" cy="399795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9203326-0665-E0D4-0DBE-545FD7172E5B}"/>
              </a:ext>
            </a:extLst>
          </p:cNvPr>
          <p:cNvSpPr txBox="1"/>
          <p:nvPr/>
        </p:nvSpPr>
        <p:spPr>
          <a:xfrm>
            <a:off x="3344090" y="2558407"/>
            <a:ext cx="802059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extra</a:t>
            </a:r>
            <a:r>
              <a:rPr lang="en-GB" sz="8000" u="sng" dirty="0">
                <a:solidFill>
                  <a:srgbClr val="7030A0"/>
                </a:solidFill>
              </a:rPr>
              <a:t>terr</a:t>
            </a:r>
            <a:r>
              <a:rPr lang="en-GB" sz="8000" i="1" dirty="0">
                <a:solidFill>
                  <a:schemeClr val="bg1"/>
                </a:solidFill>
              </a:rPr>
              <a:t>e</a:t>
            </a:r>
            <a:r>
              <a:rPr lang="en-GB" sz="8000" dirty="0">
                <a:solidFill>
                  <a:schemeClr val="bg1"/>
                </a:solidFill>
              </a:rPr>
              <a:t>strial</a:t>
            </a:r>
            <a:endParaRPr lang="en-GB" sz="8000" dirty="0">
              <a:solidFill>
                <a:srgbClr val="7030A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1C2CA84-3235-3DB2-1073-2A14BF65A9CA}"/>
              </a:ext>
            </a:extLst>
          </p:cNvPr>
          <p:cNvSpPr txBox="1"/>
          <p:nvPr/>
        </p:nvSpPr>
        <p:spPr>
          <a:xfrm>
            <a:off x="3587932" y="3614057"/>
            <a:ext cx="5650301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Extra means beyond so </a:t>
            </a:r>
            <a:endParaRPr lang="en-US" dirty="0">
              <a:solidFill>
                <a:schemeClr val="bg1"/>
              </a:solidFill>
            </a:endParaRPr>
          </a:p>
          <a:p>
            <a:r>
              <a:rPr lang="en-GB" dirty="0">
                <a:solidFill>
                  <a:schemeClr val="bg1"/>
                </a:solidFill>
              </a:rPr>
              <a:t>extraterrestrial literally means beyond earth.</a:t>
            </a:r>
          </a:p>
        </p:txBody>
      </p:sp>
    </p:spTree>
    <p:extLst>
      <p:ext uri="{BB962C8B-B14F-4D97-AF65-F5344CB8AC3E}">
        <p14:creationId xmlns:p14="http://schemas.microsoft.com/office/powerpoint/2010/main" val="292875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E9D4826A-F92C-EA56-C612-7D6FAC43E0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461555" y="355846"/>
            <a:ext cx="10529128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anyone think of any words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that start </a:t>
            </a:r>
            <a:r>
              <a:rPr lang="en-GB" dirty="0" err="1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chron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chron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ic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chrono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graphy	 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chron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icle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461555" y="3710866"/>
            <a:ext cx="11469188" cy="132277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do you think </a:t>
            </a:r>
            <a:r>
              <a:rPr lang="en-GB" dirty="0" err="1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chron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469188" cy="92730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Chron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means </a:t>
            </a:r>
            <a:r>
              <a:rPr lang="en-GB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time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287994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67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lag of Greece | Britannica">
            <a:extLst>
              <a:ext uri="{FF2B5EF4-FFF2-40B4-BE49-F238E27FC236}">
                <a16:creationId xmlns:a16="http://schemas.microsoft.com/office/drawing/2014/main" id="{AFF80DB8-F7CF-65B0-0168-9865F0B738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96389" y="-278817"/>
            <a:ext cx="12688389" cy="7126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201980"/>
            <a:ext cx="11338560" cy="4259776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The Parthenon">
            <a:extLst>
              <a:ext uri="{FF2B5EF4-FFF2-40B4-BE49-F238E27FC236}">
                <a16:creationId xmlns:a16="http://schemas.microsoft.com/office/drawing/2014/main" id="{5B5DF22B-32E9-E737-EF6B-18CFCDBB75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5857" y="1778636"/>
            <a:ext cx="2429467" cy="323928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2923140" y="4938534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Parthenon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CA678F9-FB90-F46C-10B0-0AE76CF5586F}"/>
              </a:ext>
            </a:extLst>
          </p:cNvPr>
          <p:cNvSpPr txBox="1"/>
          <p:nvPr/>
        </p:nvSpPr>
        <p:spPr>
          <a:xfrm>
            <a:off x="3962757" y="1676104"/>
            <a:ext cx="7639291" cy="35394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word “</a:t>
            </a:r>
            <a:r>
              <a:rPr lang="en-GB" sz="3200" dirty="0" err="1">
                <a:solidFill>
                  <a:schemeClr val="bg1"/>
                </a:solidFill>
                <a:latin typeface="Andika" panose="02000000000000000000" pitchFamily="2" charset="0"/>
              </a:rPr>
              <a:t>kronos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” means time in ancient Greek and was also the father of the king of the Greek gods (Zeus). </a:t>
            </a:r>
          </a:p>
          <a:p>
            <a:pPr algn="ctr"/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A lot of ancient Greek words have a lot of k’s due in part to them using k for the /ch/ sound. </a:t>
            </a:r>
          </a:p>
        </p:txBody>
      </p:sp>
      <p:pic>
        <p:nvPicPr>
          <p:cNvPr id="2" name="Picture 1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10E7CAD8-E97C-9646-666B-22EB96D89F3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203" y="4211433"/>
            <a:ext cx="2865254" cy="2501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8643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E14B19B9-DEE2-8D6E-7BBE-3DEAE8A0BC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77006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101736" y="2245488"/>
            <a:ext cx="687977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7030A0"/>
                </a:solidFill>
              </a:rPr>
              <a:t>chrono</a:t>
            </a:r>
            <a:r>
              <a:rPr lang="en-GB" sz="8000" dirty="0">
                <a:solidFill>
                  <a:schemeClr val="bg1"/>
                </a:solidFill>
              </a:rPr>
              <a:t>graphy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445" y="219767"/>
            <a:ext cx="4342450" cy="405144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DCF3D79-6DCE-F0A0-A084-C54E1745C8FC}"/>
              </a:ext>
            </a:extLst>
          </p:cNvPr>
          <p:cNvSpPr txBox="1"/>
          <p:nvPr/>
        </p:nvSpPr>
        <p:spPr>
          <a:xfrm>
            <a:off x="2879124" y="4166156"/>
            <a:ext cx="859877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chemeClr val="bg1"/>
                </a:solidFill>
              </a:rPr>
              <a:t>Write/record events in order of when they happened!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A6DB782-EEAA-DCE9-A51A-ABA44CD95B17}"/>
              </a:ext>
            </a:extLst>
          </p:cNvPr>
          <p:cNvSpPr txBox="1"/>
          <p:nvPr/>
        </p:nvSpPr>
        <p:spPr>
          <a:xfrm>
            <a:off x="4361431" y="3428998"/>
            <a:ext cx="50387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Graph means write/record.</a:t>
            </a:r>
          </a:p>
        </p:txBody>
      </p:sp>
    </p:spTree>
    <p:extLst>
      <p:ext uri="{BB962C8B-B14F-4D97-AF65-F5344CB8AC3E}">
        <p14:creationId xmlns:p14="http://schemas.microsoft.com/office/powerpoint/2010/main" val="2545958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64C70447-206E-7A66-7DA4-4B2ACE3AAC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276870" y="2054758"/>
            <a:ext cx="543651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7030A0"/>
                </a:solidFill>
              </a:rPr>
              <a:t>chron</a:t>
            </a:r>
            <a:r>
              <a:rPr lang="en-GB" sz="8000" dirty="0">
                <a:solidFill>
                  <a:schemeClr val="bg1"/>
                </a:solidFill>
              </a:rPr>
              <a:t>ic</a:t>
            </a:r>
          </a:p>
        </p:txBody>
      </p:sp>
      <p:pic>
        <p:nvPicPr>
          <p:cNvPr id="9" name="Picture 8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E31D269-1817-9D83-D725-5880BA87D3A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014" y="1668689"/>
            <a:ext cx="3414947" cy="439992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E114899-63A3-833D-AAAB-DD014AE8B1A3}"/>
              </a:ext>
            </a:extLst>
          </p:cNvPr>
          <p:cNvSpPr txBox="1"/>
          <p:nvPr/>
        </p:nvSpPr>
        <p:spPr>
          <a:xfrm>
            <a:off x="4276870" y="3896862"/>
            <a:ext cx="595570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u="sng" dirty="0">
                <a:solidFill>
                  <a:schemeClr val="bg1"/>
                </a:solidFill>
              </a:rPr>
              <a:t>Chronic</a:t>
            </a:r>
            <a:r>
              <a:rPr lang="en-GB" sz="4800" dirty="0">
                <a:solidFill>
                  <a:schemeClr val="bg1"/>
                </a:solidFill>
              </a:rPr>
              <a:t> pain lasts a long time.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0A6C5F2-B492-B2FD-F9D0-92C20FF1C304}"/>
              </a:ext>
            </a:extLst>
          </p:cNvPr>
          <p:cNvSpPr txBox="1"/>
          <p:nvPr/>
        </p:nvSpPr>
        <p:spPr>
          <a:xfrm>
            <a:off x="4323248" y="3237520"/>
            <a:ext cx="50387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Lasts a long time. </a:t>
            </a:r>
          </a:p>
        </p:txBody>
      </p:sp>
    </p:spTree>
    <p:extLst>
      <p:ext uri="{BB962C8B-B14F-4D97-AF65-F5344CB8AC3E}">
        <p14:creationId xmlns:p14="http://schemas.microsoft.com/office/powerpoint/2010/main" val="3994542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83AA2410-DECC-A68B-B45D-BCB571F22B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77006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005943" y="2558407"/>
            <a:ext cx="698427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7030A0"/>
                </a:solidFill>
              </a:rPr>
              <a:t>chrono</a:t>
            </a:r>
            <a:r>
              <a:rPr lang="en-GB" sz="8000" dirty="0">
                <a:solidFill>
                  <a:schemeClr val="bg1"/>
                </a:solidFill>
              </a:rPr>
              <a:t>logical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81" y="321648"/>
            <a:ext cx="4342450" cy="405144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DCF3D79-6DCE-F0A0-A084-C54E1745C8FC}"/>
              </a:ext>
            </a:extLst>
          </p:cNvPr>
          <p:cNvSpPr txBox="1"/>
          <p:nvPr/>
        </p:nvSpPr>
        <p:spPr>
          <a:xfrm>
            <a:off x="3900932" y="3711970"/>
            <a:ext cx="71942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>
                <a:solidFill>
                  <a:schemeClr val="bg1"/>
                </a:solidFill>
              </a:rPr>
              <a:t>In order of happening.</a:t>
            </a:r>
          </a:p>
        </p:txBody>
      </p:sp>
    </p:spTree>
    <p:extLst>
      <p:ext uri="{BB962C8B-B14F-4D97-AF65-F5344CB8AC3E}">
        <p14:creationId xmlns:p14="http://schemas.microsoft.com/office/powerpoint/2010/main" val="709125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BC11D76A-4D97-0667-24E9-503898E6F7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349673" y="1787858"/>
            <a:ext cx="63357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FFFF00"/>
                </a:solidFill>
              </a:rPr>
              <a:t>chron</a:t>
            </a:r>
            <a:r>
              <a:rPr lang="en-GB" sz="8000" dirty="0">
                <a:solidFill>
                  <a:schemeClr val="bg1"/>
                </a:solidFill>
              </a:rPr>
              <a:t>icle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004" y="276432"/>
            <a:ext cx="4741265" cy="373821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BAFA6CD-F3E9-022A-2DE4-E967E4DE836C}"/>
              </a:ext>
            </a:extLst>
          </p:cNvPr>
          <p:cNvSpPr txBox="1"/>
          <p:nvPr/>
        </p:nvSpPr>
        <p:spPr>
          <a:xfrm>
            <a:off x="2960914" y="3407225"/>
            <a:ext cx="708807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</a:rPr>
              <a:t>A factual story about events in time order. </a:t>
            </a:r>
          </a:p>
        </p:txBody>
      </p:sp>
    </p:spTree>
    <p:extLst>
      <p:ext uri="{BB962C8B-B14F-4D97-AF65-F5344CB8AC3E}">
        <p14:creationId xmlns:p14="http://schemas.microsoft.com/office/powerpoint/2010/main" val="1313864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F3BBC2-78C4-F7C3-DAD0-17851C206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C357764-9647-7503-7ADE-698BFCBA8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2003C8-DB26-D8EE-A026-BFB4B4E2F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7D3FF0C-83D9-6745-64A3-DFB672C09259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5C3CD16-A1F1-67AE-35C2-721F9C766A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98B377D-4174-F3B0-71F9-6BCAFA023AFD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Their mission was to teraform a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distant celestial terain.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DEE1AF-CD63-92C3-FF47-5BE5E073B2B9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Their mission was to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terraform</a:t>
            </a:r>
            <a:r>
              <a:rPr lang="en-GB" sz="3400" dirty="0">
                <a:solidFill>
                  <a:schemeClr val="bg1"/>
                </a:solidFill>
              </a:rPr>
              <a:t> a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distant celestial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terrain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DDB002-79BE-856D-A621-6F4457256337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Their mission was to terraform a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distant celestial terrain.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B012F2-EDA5-8E4D-9CC0-6626295B7CFA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38FFCC3-1B7D-2B02-50AC-2A87514CE0D0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4848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E32BD53F-9355-EEF7-1F06-6025CB86B2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practise.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D81D5D29-BBAD-B628-5952-3FCB2921B207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67612" y="1969381"/>
            <a:ext cx="7911197" cy="3848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09625" indent="-723900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400" noProof="0" dirty="0">
                <a:solidFill>
                  <a:schemeClr val="tx1"/>
                </a:solidFill>
                <a:latin typeface="+mn-lt"/>
              </a:rPr>
              <a:t>terrace</a:t>
            </a:r>
          </a:p>
          <a:p>
            <a:pPr marL="809625" indent="-723900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400" noProof="0" dirty="0">
                <a:solidFill>
                  <a:schemeClr val="tx1"/>
                </a:solidFill>
                <a:latin typeface="+mn-lt"/>
              </a:rPr>
              <a:t>territory </a:t>
            </a:r>
          </a:p>
          <a:p>
            <a:pPr marL="809625" indent="-723900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400" noProof="0" dirty="0">
                <a:solidFill>
                  <a:schemeClr val="tx1"/>
                </a:solidFill>
                <a:latin typeface="+mn-lt"/>
              </a:rPr>
              <a:t>terrain </a:t>
            </a:r>
          </a:p>
          <a:p>
            <a:pPr marL="809625" indent="-723900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400" noProof="0">
                <a:solidFill>
                  <a:schemeClr val="tx1"/>
                </a:solidFill>
                <a:latin typeface="+mn-lt"/>
              </a:rPr>
              <a:t>subterranean </a:t>
            </a:r>
            <a:endParaRPr lang="en-GB" sz="2400" noProof="0" dirty="0">
              <a:solidFill>
                <a:schemeClr val="tx1"/>
              </a:solidFill>
              <a:latin typeface="+mn-lt"/>
            </a:endParaRPr>
          </a:p>
          <a:p>
            <a:pPr marL="809625" indent="-723900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400" noProof="0" dirty="0">
                <a:solidFill>
                  <a:schemeClr val="tx1"/>
                </a:solidFill>
                <a:latin typeface="+mn-lt"/>
              </a:rPr>
              <a:t>terrapin</a:t>
            </a:r>
          </a:p>
          <a:p>
            <a:pPr marL="809625" indent="-723900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400" noProof="0" dirty="0">
                <a:solidFill>
                  <a:schemeClr val="tx1"/>
                </a:solidFill>
                <a:latin typeface="+mn-lt"/>
              </a:rPr>
              <a:t>extraterrestrial </a:t>
            </a:r>
          </a:p>
          <a:p>
            <a:pPr marL="809625" indent="-723900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400" noProof="0" dirty="0">
                <a:solidFill>
                  <a:schemeClr val="tx1"/>
                </a:solidFill>
                <a:latin typeface="+mn-lt"/>
              </a:rPr>
              <a:t>chronology </a:t>
            </a:r>
          </a:p>
          <a:p>
            <a:pPr marL="809625" indent="-723900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400" noProof="0" dirty="0">
                <a:solidFill>
                  <a:schemeClr val="tx1"/>
                </a:solidFill>
                <a:latin typeface="+mn-lt"/>
              </a:rPr>
              <a:t>chronic </a:t>
            </a:r>
          </a:p>
          <a:p>
            <a:pPr marL="809625" indent="-723900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400" noProof="0" dirty="0">
                <a:solidFill>
                  <a:schemeClr val="tx1"/>
                </a:solidFill>
                <a:latin typeface="+mn-lt"/>
              </a:rPr>
              <a:t>chronicle </a:t>
            </a:r>
          </a:p>
          <a:p>
            <a:pPr marL="809625" indent="-723900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400" noProof="0" dirty="0">
                <a:solidFill>
                  <a:schemeClr val="tx1"/>
                </a:solidFill>
                <a:latin typeface="+mn-lt"/>
              </a:rPr>
              <a:t>chronological</a:t>
            </a:r>
          </a:p>
          <a:p>
            <a:pPr marL="809625" indent="-723900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400" noProof="0" dirty="0">
                <a:solidFill>
                  <a:schemeClr val="tx1"/>
                </a:solidFill>
                <a:latin typeface="+mn-lt"/>
              </a:rPr>
              <a:t>synchronise </a:t>
            </a:r>
          </a:p>
          <a:p>
            <a:pPr marL="809625" indent="-723900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400" noProof="0" dirty="0">
                <a:solidFill>
                  <a:schemeClr val="tx1"/>
                </a:solidFill>
                <a:latin typeface="+mn-lt"/>
              </a:rPr>
              <a:t>anachronism</a:t>
            </a:r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D1016B1A-F2E6-A9D3-17B8-7F2280D56CC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D2CD10C-983C-FC61-C983-EA47C7F24F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5D54E53B-63AA-742A-6B0C-4FC8EEB15301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A7D6950-1409-3D10-E38E-97DE200CD0E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57199" y="1994204"/>
            <a:ext cx="6457361" cy="1434796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Terr(a) &amp; Chrono</a:t>
            </a:r>
          </a:p>
        </p:txBody>
      </p:sp>
      <p:pic>
        <p:nvPicPr>
          <p:cNvPr id="4" name="Picture 3" descr="A picture containing logo&#10;&#10;Description automatically generated">
            <a:extLst>
              <a:ext uri="{FF2B5EF4-FFF2-40B4-BE49-F238E27FC236}">
                <a16:creationId xmlns:a16="http://schemas.microsoft.com/office/drawing/2014/main" id="{A0FD4FB1-EFE4-E075-879C-4B3F8A49496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5" name="Picture 4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4B7F324D-8E02-2F0B-196F-53C28F57223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4163" y="217780"/>
            <a:ext cx="3598449" cy="28371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DC0ED71E-5865-9DFE-7586-EBB2F71F8FC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832579" y="3429000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549 -0.12917 L 0.05091 0.0293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20" y="791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33333E-6 L -0.0608 -0.01389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47" y="-6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B298FE11-848B-7C7E-AE87-2211F04F59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with the base </a:t>
            </a:r>
            <a:r>
              <a:rPr lang="en-GB" u="sng" dirty="0" err="1">
                <a:solidFill>
                  <a:srgbClr val="7030A0"/>
                </a:solidFill>
                <a:latin typeface="Andika"/>
                <a:ea typeface="Andika"/>
                <a:cs typeface="Andika"/>
              </a:rPr>
              <a:t>terr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terr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aform  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terr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apin 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terr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ain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340655" y="3710866"/>
            <a:ext cx="9650027" cy="132277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</a:t>
            </a:r>
            <a:r>
              <a:rPr lang="en-GB" u="sng" dirty="0" err="1">
                <a:solidFill>
                  <a:srgbClr val="7030A0"/>
                </a:solidFill>
                <a:latin typeface="Andika"/>
                <a:ea typeface="Andika"/>
                <a:cs typeface="Andika"/>
              </a:rPr>
              <a:t>terr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Terr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</a:t>
            </a:r>
            <a:r>
              <a:rPr lang="en-GB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earth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665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550126"/>
            <a:ext cx="11338560" cy="396538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962757" y="1552992"/>
            <a:ext cx="7639291" cy="378565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The word “terra” means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earth in Latin .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The base is sometimes terra and sometime terr. 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998461" y="4955335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4046" y="1545190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8331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E2555F-2531-FD1A-7FA7-627089C266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FA16AE9E-6785-52DC-F898-37F905EC97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A01520-1284-DBF8-9AAE-AABD02D990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550126"/>
            <a:ext cx="11338560" cy="396538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4BEB1DB-6FD5-DE81-B37B-63CDDFB672FD}"/>
              </a:ext>
            </a:extLst>
          </p:cNvPr>
          <p:cNvSpPr txBox="1"/>
          <p:nvPr/>
        </p:nvSpPr>
        <p:spPr>
          <a:xfrm>
            <a:off x="3962757" y="1737659"/>
            <a:ext cx="7639291" cy="34163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Can anyone guess what the motto: “per mare per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terram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” means?</a:t>
            </a:r>
          </a:p>
          <a:p>
            <a:pPr algn="ctr"/>
            <a:endParaRPr lang="en-GB" sz="36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It means “by sea and by land” and is the motto of the British Royal Marines.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FD32449-C98C-2ECE-58E0-23B272D413F6}"/>
              </a:ext>
            </a:extLst>
          </p:cNvPr>
          <p:cNvSpPr txBox="1"/>
          <p:nvPr/>
        </p:nvSpPr>
        <p:spPr>
          <a:xfrm>
            <a:off x="1998461" y="4955335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BE1F5E1B-38D9-ED43-E19E-BE28F94A7B2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4046" y="1545190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136E4F0D-6B7F-F183-B029-4350247DB8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0596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ED1F4F15-CC97-34EC-3142-41C239D9D4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This planets terrain is rocky.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250" y="1742350"/>
            <a:ext cx="3970447" cy="511564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80D9B94-CC5E-A838-E713-91EBA08326E2}"/>
              </a:ext>
            </a:extLst>
          </p:cNvPr>
          <p:cNvSpPr txBox="1"/>
          <p:nvPr/>
        </p:nvSpPr>
        <p:spPr>
          <a:xfrm>
            <a:off x="4162697" y="2558407"/>
            <a:ext cx="643563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FFFF00"/>
                </a:solidFill>
              </a:rPr>
              <a:t>terra</a:t>
            </a:r>
            <a:r>
              <a:rPr lang="en-GB" sz="8000" dirty="0">
                <a:solidFill>
                  <a:schemeClr val="bg1"/>
                </a:solidFill>
              </a:rPr>
              <a:t>in</a:t>
            </a:r>
          </a:p>
        </p:txBody>
      </p:sp>
    </p:spTree>
    <p:extLst>
      <p:ext uri="{BB962C8B-B14F-4D97-AF65-F5344CB8AC3E}">
        <p14:creationId xmlns:p14="http://schemas.microsoft.com/office/powerpoint/2010/main" val="14756133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578A4256-3FDE-CA2C-C4A1-E69942E925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terrapin escaped into the water.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3283132" y="2466310"/>
            <a:ext cx="61221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7030A0"/>
                </a:solidFill>
              </a:rPr>
              <a:t>terra</a:t>
            </a:r>
            <a:r>
              <a:rPr lang="en-GB" sz="8000" dirty="0">
                <a:solidFill>
                  <a:schemeClr val="bg1"/>
                </a:solidFill>
              </a:rPr>
              <a:t>pin</a:t>
            </a:r>
            <a:endParaRPr lang="en-GB" sz="8000" dirty="0">
              <a:solidFill>
                <a:srgbClr val="7030A0"/>
              </a:solidFill>
            </a:endParaRP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CD83A7E3-7B73-E81A-7FE5-0965A6E65A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563" y="2084904"/>
            <a:ext cx="2186592" cy="368889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66384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4AC1E0A1-2302-B386-A450-70DC2E61BF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wished to terraform the planet to resemble Earth.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81089" y="1445451"/>
            <a:ext cx="5388813" cy="502768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F66567A-1211-7965-7B14-588D37656672}"/>
              </a:ext>
            </a:extLst>
          </p:cNvPr>
          <p:cNvSpPr txBox="1"/>
          <p:nvPr/>
        </p:nvSpPr>
        <p:spPr>
          <a:xfrm>
            <a:off x="4868091" y="2558407"/>
            <a:ext cx="637467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FFFF00"/>
                </a:solidFill>
              </a:rPr>
              <a:t>terra</a:t>
            </a:r>
            <a:r>
              <a:rPr lang="en-GB" sz="8000" dirty="0">
                <a:solidFill>
                  <a:schemeClr val="bg1"/>
                </a:solidFill>
              </a:rPr>
              <a:t>form</a:t>
            </a:r>
          </a:p>
        </p:txBody>
      </p:sp>
    </p:spTree>
    <p:extLst>
      <p:ext uri="{BB962C8B-B14F-4D97-AF65-F5344CB8AC3E}">
        <p14:creationId xmlns:p14="http://schemas.microsoft.com/office/powerpoint/2010/main" val="7663409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E1738C8E-7A32-1963-7384-9C3998CB76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has ventured into lion territory.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51055" y="1602205"/>
            <a:ext cx="5388813" cy="502768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F66567A-1211-7965-7B14-588D37656672}"/>
              </a:ext>
            </a:extLst>
          </p:cNvPr>
          <p:cNvSpPr txBox="1"/>
          <p:nvPr/>
        </p:nvSpPr>
        <p:spPr>
          <a:xfrm>
            <a:off x="4868091" y="2558407"/>
            <a:ext cx="556477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FFFF00"/>
                </a:solidFill>
              </a:rPr>
              <a:t>terr</a:t>
            </a:r>
            <a:r>
              <a:rPr lang="en-GB" sz="8000" i="1" dirty="0">
                <a:solidFill>
                  <a:schemeClr val="bg1"/>
                </a:solidFill>
              </a:rPr>
              <a:t>i</a:t>
            </a:r>
            <a:r>
              <a:rPr lang="en-GB" sz="8000" dirty="0">
                <a:solidFill>
                  <a:schemeClr val="bg1"/>
                </a:solidFill>
              </a:rPr>
              <a:t>tory</a:t>
            </a:r>
          </a:p>
        </p:txBody>
      </p:sp>
    </p:spTree>
    <p:extLst>
      <p:ext uri="{BB962C8B-B14F-4D97-AF65-F5344CB8AC3E}">
        <p14:creationId xmlns:p14="http://schemas.microsoft.com/office/powerpoint/2010/main" val="31684010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438</Words>
  <Application>Microsoft Office PowerPoint</Application>
  <PresentationFormat>Widescreen</PresentationFormat>
  <Paragraphs>74</Paragraphs>
  <Slides>18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Aptos</vt:lpstr>
      <vt:lpstr>Arial</vt:lpstr>
      <vt:lpstr>Andika</vt:lpstr>
      <vt:lpstr>Office Theme</vt:lpstr>
      <vt:lpstr> How to Use this PowerPoint</vt:lpstr>
      <vt:lpstr>Terr(a) &amp; Chrono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Here are this week’s spellings to practise.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46</cp:revision>
  <dcterms:created xsi:type="dcterms:W3CDTF">2022-05-31T09:42:07Z</dcterms:created>
  <dcterms:modified xsi:type="dcterms:W3CDTF">2026-05-18T11:58:01Z</dcterms:modified>
</cp:coreProperties>
</file>